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3" r:id="rId4"/>
    <p:sldId id="269" r:id="rId5"/>
    <p:sldId id="287" r:id="rId6"/>
    <p:sldId id="276" r:id="rId7"/>
    <p:sldId id="259" r:id="rId8"/>
    <p:sldId id="277" r:id="rId9"/>
    <p:sldId id="260" r:id="rId10"/>
    <p:sldId id="281" r:id="rId11"/>
    <p:sldId id="282" r:id="rId12"/>
    <p:sldId id="268" r:id="rId13"/>
    <p:sldId id="285" r:id="rId14"/>
    <p:sldId id="28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2132856"/>
            <a:ext cx="6172200" cy="28857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«Использование </a:t>
            </a:r>
            <a:r>
              <a:rPr lang="ru-RU" dirty="0" smtClean="0"/>
              <a:t>игровой </a:t>
            </a:r>
            <a:r>
              <a:rPr lang="ru-RU" dirty="0"/>
              <a:t>технологии Круги Луллия для формирования у дошкольников правил ОБЖ»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/>
              <a:t>Автор:</a:t>
            </a:r>
          </a:p>
          <a:p>
            <a:pPr algn="r"/>
            <a:r>
              <a:rPr lang="ru-RU" dirty="0"/>
              <a:t>Артюшина Надежда Николаевна </a:t>
            </a:r>
          </a:p>
          <a:p>
            <a:pPr algn="r"/>
            <a:r>
              <a:rPr lang="ru-RU" dirty="0"/>
              <a:t>воспитатель </a:t>
            </a:r>
          </a:p>
          <a:p>
            <a:pPr algn="r"/>
            <a:r>
              <a:rPr lang="ru-RU" dirty="0"/>
              <a:t>высшей квалификационной категории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88640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«Детский сад общеразвивающего вида №359»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городского округа Самара</a:t>
            </a:r>
          </a:p>
        </p:txBody>
      </p:sp>
    </p:spTree>
    <p:extLst>
      <p:ext uri="{BB962C8B-B14F-4D97-AF65-F5344CB8AC3E}">
        <p14:creationId xmlns:p14="http://schemas.microsoft.com/office/powerpoint/2010/main" val="24004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</a:rPr>
              <a:t>Задания с кругами Луллия</a:t>
            </a:r>
            <a:endParaRPr lang="ru-RU" b="1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128792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жигул\20190125_1715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22890"/>
            <a:ext cx="5312654" cy="25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Verdana" pitchFamily="34" charset="0"/>
              </a:rPr>
              <a:t>Задания с кругами Луллия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16127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tx2"/>
                </a:solidFill>
                <a:sym typeface="Symbol"/>
              </a:rPr>
              <a:t>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3-й тип: «Придумай фантастическую историю или сказку». Объединение случайных объектов служит основой для фантазирования. Предлагается сочинить фантастический рассказ или сказку.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4-й тип: «Реши проблему». В фантастических сказках с героями происходят разные истории. Необходимо учить ребёнка формулировать проблемы, выдвигать идеи по их решению. 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3075" name="Picture 3" descr="F:\жигул\20190125_172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6732240" cy="327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9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7346"/>
            <a:ext cx="8640960" cy="6038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Систематическое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использование дидактических игр оказывает большое влияние на формирование знаний  детей. Работа по ознакомлению с ОБЖ становится более эффективной при использовании дидактических игр с привлечением различного наглядного материала: бытовых предметов, игрушек, картинок и специально изготовленных пособий.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Изготовленная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мною игра повышает интерес детей к занятиям, стимулирует развитие мелкой моторики рук; помогает развивать пространственное восприятие, воображение, память, мышление и внимание; помогает увеличивать словарный запас и активизирует речевые функции; развивает эмоциональную сферу и приводит к положительным результатам в работе по ознакомлению с основными правилами безопасной жизнедеятельности.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1103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83529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Список использованной литературы и наглядных материалов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Абаскалова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Н.П. "Теория и методика обучения безопасности жизнедеятельности",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Вдовиченко Л.А. "Ребенок на улице. Цикл занятий для старших дошкольников по обучению правилам дорожного движения", СПб, Детство-Пресс.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2008</a:t>
            </a:r>
          </a:p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Гарнышева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Т.П. "Как научить детей ПДД? Планирование занятий, конспекты, кроссворды, дидактические игры", СПб, Детство-Пресс, 2010.</a:t>
            </a: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Методические рекомендации по обучению детей Правилам дорожного движения и безопасному поведению на улице, Владимир,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2006</a:t>
            </a:r>
          </a:p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Раскраски. Серия «Посмотри и раскрась» художник И.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Баранова</a:t>
            </a:r>
          </a:p>
          <a:p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Обучающие карточки «Уроки безопасности»» Издательский дом»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-Пресс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784976" cy="179107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Documents and Settings\admin\Мои документы\к конференции\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0466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«Важно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не то, проигрываем ли мы в игре, важно, как мы проигрываем и как мы благодаря этому изменимся, что нового вынесем для себя, как сможем применить это в других играх. Странным образом поражение оборачивается победой. »</a:t>
            </a:r>
          </a:p>
          <a:p>
            <a:pPr algn="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Ричард Бах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0" y="2420888"/>
            <a:ext cx="4182532" cy="353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0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061" y="368540"/>
            <a:ext cx="8568951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 smtClean="0">
                <a:latin typeface="Times New Roman" pitchFamily="18" charset="0"/>
                <a:ea typeface="+mj-ea"/>
                <a:cs typeface="Times New Roman" pitchFamily="18" charset="0"/>
              </a:rPr>
              <a:t>Актуальность</a:t>
            </a:r>
            <a:endParaRPr lang="en-US" sz="2400" cap="small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В современной  педагогической практике всё больше используются устаревшие модифицированные пособия для  детей раннего возраста. Умение классифицировать – одна из составляющих творческих способностей человека. Дети не могут пользоваться имеющимися у них знаниями, так как они разобщены, не востребованы в полной мере.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Круги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Луллия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– одно из средств развития интеллектуально – творческих способностей детей, предложенное авторами ТРИЗ  для использования в дошкольных учреждениях. Это пособие  вносит элемент игры в образовательную деятельность, помогает поддерживать интерес к изучаемому материалу.  Данный игровой метод обучения способствует созданию заинтересованной, непринуждённой обстановки, снимает психологическое и физическое напряжение, обеспечивает восприятие нового материала.  </a:t>
            </a:r>
            <a:endParaRPr lang="ru-RU" sz="2000" dirty="0">
              <a:latin typeface="Calibri"/>
              <a:ea typeface="Times New Roman"/>
              <a:cs typeface="Times New Roman"/>
            </a:endParaRP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589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58" y="52414"/>
            <a:ext cx="8496944" cy="683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Bef>
                <a:spcPts val="1500"/>
              </a:spcBef>
              <a:spcAft>
                <a:spcPts val="5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Одной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 самых актуальных на сегодняшний день проблем является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сохранение жизни и здоровья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детей.</a:t>
            </a:r>
            <a:r>
              <a:rPr lang="en-US" sz="1400" dirty="0" smtClean="0">
                <a:latin typeface="Calibri"/>
                <a:ea typeface="Times New Roman"/>
                <a:cs typeface="Times New Roman"/>
              </a:rPr>
              <a:t/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взрослых состоит в том, чтобы оберегать и защищать ребёнка, знакомить с правилами пожарной безопасности, правилами дорожного движения, готовить его к встрече с различными сложными, а порой и опасными жизненными ситуациями. И объяснять, что неприятности подстерегают нас там, где мы меньше всего их ждете. Важно научить ребёнка уже в дошкольном возрасте правильно действовать в различных жизненных ситуациях, чтобы сохранить жизнь и здоровье. Данный материал содержит игры  по основам безопасности жизнедеятельности ребёнка. Этот пособие  будет полезно для практического использования воспитателями, , а также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родителями.</a:t>
            </a:r>
            <a:endParaRPr lang="en-US" sz="1400" dirty="0">
              <a:latin typeface="Calibri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  <a:spcBef>
                <a:spcPts val="1500"/>
              </a:spcBef>
              <a:spcAft>
                <a:spcPts val="5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помогает формировать и систематизировать знания детей по ОБЖ по следующим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разделам: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500"/>
              </a:spcBef>
              <a:spcAft>
                <a:spcPts val="5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– пожарная;</a:t>
            </a:r>
            <a:endParaRPr lang="ru-RU" sz="1400" dirty="0" smtClean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500"/>
              </a:spcBef>
              <a:spcAft>
                <a:spcPts val="5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– дорожная;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500"/>
              </a:spcBef>
              <a:spcAft>
                <a:spcPts val="5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 – встреча с незнакомыми людьми;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500"/>
              </a:spcBef>
              <a:spcAft>
                <a:spcPts val="5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 – безопасность в доме;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>
              <a:spcBef>
                <a:spcPts val="1500"/>
              </a:spcBef>
              <a:spcAft>
                <a:spcPts val="50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5-безопасность в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природе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45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160" y="188640"/>
            <a:ext cx="7467600" cy="1066130"/>
          </a:xfrm>
        </p:spPr>
        <p:txBody>
          <a:bodyPr>
            <a:noAutofit/>
          </a:bodyPr>
          <a:lstStyle/>
          <a:p>
            <a:r>
              <a:rPr lang="ru-RU" sz="24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Кольца Луллия представляют дошкольникам, как чудесные кольца или загадочные круги.</a:t>
            </a:r>
            <a:r>
              <a:rPr lang="ru-RU" sz="24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/>
            </a:r>
            <a:br>
              <a:rPr lang="ru-RU" sz="2400" b="1" i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1520" y="908720"/>
            <a:ext cx="8496944" cy="4206441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ct val="20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Конструкция данного пособия очень проста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• На стержень нанизывается несколько кругов разного диаметра.</a:t>
            </a:r>
          </a:p>
          <a:p>
            <a:pPr marL="342900" lvl="0" indent="-342900" algn="just">
              <a:spcBef>
                <a:spcPct val="20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• Сверху устанавливают стрелку.</a:t>
            </a:r>
          </a:p>
          <a:p>
            <a:pPr marL="342900" lvl="0" indent="-342900" algn="just">
              <a:spcBef>
                <a:spcPct val="20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• Все круги разделены на одинаковое количество секторов. Для работы с детьми 3-4 лет целесообразно брать только два круга разного диаметра с 4 секторами на каждом. В работе с детьми 5-6 лет используют два - три круга (4-6 секторов на каждом). Дети 6-7-летнего возраста вполне справляются с заданиями, в которых используются четыре круга с 8 секторами на каждом.</a:t>
            </a:r>
          </a:p>
          <a:p>
            <a:pPr marL="342900" lvl="0" indent="-342900" algn="just">
              <a:spcBef>
                <a:spcPct val="20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• На них располагаются картинки (рисунки, слова, цифры, предметы окружающего мира).</a:t>
            </a:r>
          </a:p>
          <a:p>
            <a:pPr marL="342900" lvl="0" indent="-342900" algn="just">
              <a:spcBef>
                <a:spcPct val="20000"/>
              </a:spcBef>
              <a:buClrTx/>
              <a:buSzTx/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• Круги и стрелка свободно двигаются независимо друг от друга. По желанию можно получить разные комбинации картинок, расположенных на секторах, и объединить, казалось бы, несовместимые объекты. Вариантов игр множество. Все зависит от возраста, поставленных задач, пройденного детьми материала.</a:t>
            </a:r>
          </a:p>
          <a:p>
            <a:endParaRPr lang="ru-RU" sz="1400" dirty="0">
              <a:latin typeface="Arial Narrow" pitchFamily="34" charset="0"/>
            </a:endParaRPr>
          </a:p>
        </p:txBody>
      </p:sp>
      <p:pic>
        <p:nvPicPr>
          <p:cNvPr id="3074" name="Picture 2" descr="E:\жигул\20190125_1716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72600"/>
            <a:ext cx="2937520" cy="14279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жигул\20190125_172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6387" y="5014472"/>
            <a:ext cx="174283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8712968" cy="225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96" y="188640"/>
            <a:ext cx="8365651" cy="4032448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построена на изобретении Раймонда Луллия (14 в., Италия) и получила название «Круги Луллия». В XIII веке французский монах Раймонд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Луллий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создал логическую машину в   виде бумажных кругов. Оказывается, ее можно прекрасно использовать как средство развития речи, интеллектуально-творческих способностей детей, формирования основных правил ОБЖ.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«Круги Луллия» — это что-то вроде компьютера, только для слов. Простота конструкции позволяет применять ее даже в детском саду. А эффект огромен — познание языка и мира в их взаимосвязи 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стержень нанизывается 3 круга разного диаметра. Сверху устанавливают ограничитель или стрелку. Все круги разделяют на одинаковое число секторов.  На них располагают картинки (рисунки, предметы окружающего мира). Круги и стрелка свободно двигаются независимо друг от друга. По желанию можно получить разные комбинации картинок, расположенных на секторах, и объединить, казалось бы, несовместимые объекты. 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545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30351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у дошкольников основных правил безопасной жизнедеятельности.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 дошкольников  умение распознавать и оценивать опасности окружающей среды;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дошкольников с  системой  знаний об опасностях различного происхождения;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навыки защиты и самозащиты, помощи и взаимопомощи в различных опасных ситуациях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Дидактическая игра ориентирована на дошкольников 5-7 лет. </a:t>
            </a:r>
          </a:p>
        </p:txBody>
      </p:sp>
      <p:pic>
        <p:nvPicPr>
          <p:cNvPr id="1027" name="Picture 3" descr="F:\жигул\20190125_172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1366" y="3710272"/>
            <a:ext cx="2678067" cy="3273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2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84887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Ожидаемы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й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результат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endParaRPr lang="en-US" b="1" dirty="0">
              <a:latin typeface="Times New Roman"/>
              <a:ea typeface="Times New Roman"/>
              <a:cs typeface="Times New Roman"/>
            </a:endParaRPr>
          </a:p>
          <a:p>
            <a:pPr indent="450215" algn="just">
              <a:lnSpc>
                <a:spcPct val="115000"/>
              </a:lnSpc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родителями кругов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Луллия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 в работе с детьми, применение их в различных видах деятельности. Круги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Луллия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это средство многофункционального характера, его можно применять для воспитания и развития детей по всем разделам программы. С помощью этой игры стало возможным обогатить условия для возрастающей роли интеллектуального развития ребенка и его познавательных интересов, формировать знания об основных правилах ОБЖ.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F:\жигул\20190125_171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22" y="3645024"/>
            <a:ext cx="5418348" cy="26339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7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3529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Дидактическая игра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ольца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уллия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многофункциональна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	работа с использованием всех дидактических и наглядных материалов  предполагает ознакомление с основными правилами безопасной жизнедеятельности по всем выше перечисленным направлениям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	работа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игровому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полю  позволяет формировать знания ОБЖ узким темам: «Подбери знак», «Опасное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селфи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«Назови ситуацию», «Собери грибы» и т.д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элементы игры легко снимаются и крепятся, что является доступным и безопасным для самостоятельной игры дошкольников.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76445"/>
            <a:ext cx="5400600" cy="2183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4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</TotalTime>
  <Words>661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«Использование игровой технологии Круги Луллия для формирования у дошкольников правил ОБЖ» </vt:lpstr>
      <vt:lpstr>Презентация PowerPoint</vt:lpstr>
      <vt:lpstr>Презентация PowerPoint</vt:lpstr>
      <vt:lpstr>Презентация PowerPoint</vt:lpstr>
      <vt:lpstr>Кольца Луллия представляют дошкольникам, как чудесные кольца или загадочные круги. </vt:lpstr>
      <vt:lpstr>Методика построена на изобретении Раймонда Луллия (14 в., Италия) и получила название «Круги Луллия». В XIII веке французский монах Раймонд Луллий создал логическую машину в   виде бумажных кругов. Оказывается, ее можно прекрасно использовать как средство развития речи, интеллектуально-творческих способностей детей, формирования основных правил ОБЖ.  «Круги Луллия» — это что-то вроде компьютера, только для слов. Простота конструкции позволяет применять ее даже в детском саду. А эффект огромен — познание языка и мира в их взаимосвязи   На стержень нанизывается 3 круга разного диаметра. Сверху устанавливают ограничитель или стрелку. Все круги разделяют на одинаковое число секторов.  На них располагают картинки (рисунки, предметы окружающего мира). Круги и стрелка свободно двигаются независимо друг от друга. По желанию можно получить разные комбинации картинок, расположенных на секторах, и объединить, казалось бы, несовместимые объекты.  </vt:lpstr>
      <vt:lpstr>Презентация PowerPoint</vt:lpstr>
      <vt:lpstr>Презентация PowerPoint</vt:lpstr>
      <vt:lpstr>Презентация PowerPoint</vt:lpstr>
      <vt:lpstr>Задания с кругами Луллия</vt:lpstr>
      <vt:lpstr>Задания с кругами Луллия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 по формированию у детей дошкольного возраста основ безопасного поведения в быту, социуме, природе «Колесо безопасности» </dc:title>
  <dc:creator>User</dc:creator>
  <cp:lastModifiedBy>Admin</cp:lastModifiedBy>
  <cp:revision>27</cp:revision>
  <dcterms:created xsi:type="dcterms:W3CDTF">2017-04-25T09:38:12Z</dcterms:created>
  <dcterms:modified xsi:type="dcterms:W3CDTF">2019-05-15T10:50:50Z</dcterms:modified>
</cp:coreProperties>
</file>